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69" r:id="rId16"/>
    <p:sldId id="270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CC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A6904-BF71-49FF-9AF7-43BDAD06B93D}" type="datetimeFigureOut">
              <a:rPr lang="zh-TW" altLang="en-US" smtClean="0"/>
              <a:t>2019/7/24</a:t>
            </a:fld>
            <a:endParaRPr lang="zh-TW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B86BD-C464-4B35-BE9C-969EF16E5CB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A6904-BF71-49FF-9AF7-43BDAD06B93D}" type="datetimeFigureOut">
              <a:rPr lang="zh-TW" altLang="en-US" smtClean="0"/>
              <a:t>2019/7/24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B86BD-C464-4B35-BE9C-969EF16E5CB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A6904-BF71-49FF-9AF7-43BDAD06B93D}" type="datetimeFigureOut">
              <a:rPr lang="zh-TW" altLang="en-US" smtClean="0"/>
              <a:t>2019/7/24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B86BD-C464-4B35-BE9C-969EF16E5CB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A6904-BF71-49FF-9AF7-43BDAD06B93D}" type="datetimeFigureOut">
              <a:rPr lang="zh-TW" altLang="en-US" smtClean="0"/>
              <a:t>2019/7/24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B86BD-C464-4B35-BE9C-969EF16E5CB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A6904-BF71-49FF-9AF7-43BDAD06B93D}" type="datetimeFigureOut">
              <a:rPr lang="zh-TW" altLang="en-US" smtClean="0"/>
              <a:t>2019/7/24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B86BD-C464-4B35-BE9C-969EF16E5CB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A6904-BF71-49FF-9AF7-43BDAD06B93D}" type="datetimeFigureOut">
              <a:rPr lang="zh-TW" altLang="en-US" smtClean="0"/>
              <a:t>2019/7/24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B86BD-C464-4B35-BE9C-969EF16E5CB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A6904-BF71-49FF-9AF7-43BDAD06B93D}" type="datetimeFigureOut">
              <a:rPr lang="zh-TW" altLang="en-US" smtClean="0"/>
              <a:t>2019/7/24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B86BD-C464-4B35-BE9C-969EF16E5CB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A6904-BF71-49FF-9AF7-43BDAD06B93D}" type="datetimeFigureOut">
              <a:rPr lang="zh-TW" altLang="en-US" smtClean="0"/>
              <a:t>2019/7/24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B86BD-C464-4B35-BE9C-969EF16E5CB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A6904-BF71-49FF-9AF7-43BDAD06B93D}" type="datetimeFigureOut">
              <a:rPr lang="zh-TW" altLang="en-US" smtClean="0"/>
              <a:t>2019/7/24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B86BD-C464-4B35-BE9C-969EF16E5CB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A6904-BF71-49FF-9AF7-43BDAD06B93D}" type="datetimeFigureOut">
              <a:rPr lang="zh-TW" altLang="en-US" smtClean="0"/>
              <a:t>2019/7/24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B86BD-C464-4B35-BE9C-969EF16E5CB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A6904-BF71-49FF-9AF7-43BDAD06B93D}" type="datetimeFigureOut">
              <a:rPr lang="zh-TW" altLang="en-US" smtClean="0"/>
              <a:t>2019/7/24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B0B86BD-C464-4B35-BE9C-969EF16E5CB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40A6904-BF71-49FF-9AF7-43BDAD06B93D}" type="datetimeFigureOut">
              <a:rPr lang="zh-TW" altLang="en-US" smtClean="0"/>
              <a:t>2019/7/24</a:t>
            </a:fld>
            <a:endParaRPr lang="zh-TW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B0B86BD-C464-4B35-BE9C-969EF16E5CB9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zaP2JeTCgI" TargetMode="External"/><Relationship Id="rId2" Type="http://schemas.openxmlformats.org/officeDocument/2006/relationships/hyperlink" Target="&#20844;&#21496;&#30456;&#38364;&#36039;&#26009;/&#24432;&#28657;&#22303;&#22320;&amp;&#24314;&#24288;/&#37956;&#36896;&#24288;/&#33836;&#37523;/IMG_3163.MOV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&#21508;&#38917;&#31649;&#29702;&#38917;&#30446;/&#24037;&#24288;&#35373;&#20633;/&#36899;&#23792;&#21213;&#27231;&#22120;&#25163;&#33218;&#24433;&#29255;-1.mp4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i3DC4p9jO4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sz="6000" b="1" dirty="0" smtClean="0"/>
              <a:t>YO BRONZE 2020 PLAN</a:t>
            </a:r>
            <a:endParaRPr lang="zh-TW" altLang="en-US" sz="6000" b="1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27584" y="4293096"/>
            <a:ext cx="7854696" cy="1752600"/>
          </a:xfrm>
        </p:spPr>
        <p:txBody>
          <a:bodyPr>
            <a:noAutofit/>
          </a:bodyPr>
          <a:lstStyle/>
          <a:p>
            <a:pPr algn="ctr"/>
            <a:r>
              <a:rPr lang="en-US" altLang="zh-TW" sz="3600" dirty="0" err="1" smtClean="0"/>
              <a:t>CasperChang</a:t>
            </a:r>
            <a:endParaRPr lang="en-US" altLang="zh-TW" sz="3600" dirty="0" smtClean="0"/>
          </a:p>
          <a:p>
            <a:pPr algn="ctr"/>
            <a:endParaRPr lang="en-US" altLang="zh-TW" sz="3600" dirty="0"/>
          </a:p>
          <a:p>
            <a:pPr algn="ctr"/>
            <a:r>
              <a:rPr lang="en-US" altLang="zh-TW" sz="3600" dirty="0" smtClean="0"/>
              <a:t>19 July 2019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60317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764704"/>
            <a:ext cx="8892480" cy="1362456"/>
          </a:xfrm>
        </p:spPr>
        <p:txBody>
          <a:bodyPr anchor="ctr"/>
          <a:lstStyle/>
          <a:p>
            <a:r>
              <a:rPr lang="en-US" altLang="zh-TW" sz="5200" dirty="0" smtClean="0"/>
              <a:t>Automatic sand casting machine</a:t>
            </a:r>
            <a:endParaRPr lang="zh-TW" altLang="en-US" sz="52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54284"/>
            <a:ext cx="7560840" cy="4705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392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72008" y="44624"/>
            <a:ext cx="9036496" cy="1008112"/>
          </a:xfrm>
        </p:spPr>
        <p:txBody>
          <a:bodyPr anchor="ctr"/>
          <a:lstStyle/>
          <a:p>
            <a:pPr algn="ctr"/>
            <a:r>
              <a:rPr lang="en-US" altLang="zh-TW" sz="5000" dirty="0" smtClean="0"/>
              <a:t>Automatic Sand Molding System</a:t>
            </a:r>
            <a:endParaRPr lang="zh-TW" altLang="en-US" sz="5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76792"/>
            <a:ext cx="8712968" cy="5908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382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3789040"/>
            <a:ext cx="7772400" cy="1362456"/>
          </a:xfrm>
        </p:spPr>
        <p:txBody>
          <a:bodyPr anchor="ctr"/>
          <a:lstStyle/>
          <a:p>
            <a:r>
              <a:rPr lang="en-US" altLang="zh-TW" sz="36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  <a:hlinkClick r:id="rId2" action="ppaction://hlinkfile"/>
              </a:rPr>
              <a:t>Sand Molding Line Demo</a:t>
            </a:r>
            <a:endParaRPr lang="zh-TW" altLang="en-US" sz="3600" dirty="0">
              <a:latin typeface="Arial Unicode MS" pitchFamily="34" charset="-120"/>
              <a:ea typeface="Arial Unicode MS" pitchFamily="34" charset="-120"/>
              <a:cs typeface="Arial Unicode MS" pitchFamily="34" charset="-120"/>
              <a:hlinkClick r:id="rId2" action="ppaction://hlinkfile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51520" y="2060848"/>
            <a:ext cx="7772400" cy="1509712"/>
          </a:xfrm>
        </p:spPr>
        <p:txBody>
          <a:bodyPr anchor="ctr">
            <a:normAutofit/>
          </a:bodyPr>
          <a:lstStyle/>
          <a:p>
            <a:r>
              <a:rPr lang="en-US" altLang="zh-TW" sz="3600" dirty="0" smtClean="0">
                <a:solidFill>
                  <a:srgbClr val="FFFF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  <a:hlinkClick r:id="rId3"/>
              </a:rPr>
              <a:t>Case Demo</a:t>
            </a:r>
            <a:endParaRPr lang="zh-TW" altLang="en-US" sz="3600" dirty="0">
              <a:solidFill>
                <a:srgbClr val="FFFF00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7282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8032" y="260648"/>
            <a:ext cx="7772400" cy="1152128"/>
          </a:xfrm>
        </p:spPr>
        <p:txBody>
          <a:bodyPr anchor="ctr"/>
          <a:lstStyle/>
          <a:p>
            <a:pPr algn="ctr"/>
            <a:r>
              <a:rPr lang="en-US" altLang="zh-TW" sz="60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Benefit</a:t>
            </a:r>
            <a:endParaRPr lang="zh-TW" altLang="en-US" sz="6000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52536" y="1556792"/>
            <a:ext cx="8891464" cy="5301208"/>
          </a:xfrm>
        </p:spPr>
        <p:txBody>
          <a:bodyPr>
            <a:noAutofit/>
          </a:bodyPr>
          <a:lstStyle/>
          <a:p>
            <a:r>
              <a:rPr lang="en-US" altLang="zh-TW" sz="36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1. Molding speed increase</a:t>
            </a:r>
          </a:p>
          <a:p>
            <a:r>
              <a:rPr lang="en-US" altLang="zh-TW" sz="36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</a:t>
            </a:r>
            <a:r>
              <a:rPr lang="en-US" altLang="zh-TW" sz="36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   (Manual=&gt;Mechanized)</a:t>
            </a:r>
          </a:p>
          <a:p>
            <a:r>
              <a:rPr lang="en-US" altLang="zh-TW" sz="36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</a:t>
            </a:r>
            <a:r>
              <a:rPr lang="en-US" altLang="zh-TW" sz="36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    22~26/</a:t>
            </a:r>
            <a:r>
              <a:rPr lang="en-US" altLang="zh-TW" sz="3600" dirty="0" err="1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Hr</a:t>
            </a:r>
            <a:r>
              <a:rPr lang="en-US" altLang="zh-TW" sz="36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=&gt; 70~75/</a:t>
            </a:r>
            <a:r>
              <a:rPr lang="en-US" altLang="zh-TW" sz="3600" dirty="0" err="1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Hr</a:t>
            </a:r>
            <a:endParaRPr lang="en-US" altLang="zh-TW" sz="3600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r>
              <a:rPr lang="en-US" altLang="zh-TW" sz="36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2. </a:t>
            </a:r>
            <a:r>
              <a:rPr lang="en-US" altLang="zh-TW" sz="36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R</a:t>
            </a:r>
            <a:r>
              <a:rPr lang="en-US" altLang="zh-TW" sz="36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oughcast appearance will be more     </a:t>
            </a:r>
          </a:p>
          <a:p>
            <a:r>
              <a:rPr lang="en-US" altLang="zh-TW" sz="36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</a:t>
            </a:r>
            <a:r>
              <a:rPr lang="en-US" altLang="zh-TW" sz="36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  upright position</a:t>
            </a:r>
          </a:p>
          <a:p>
            <a:r>
              <a:rPr lang="en-US" altLang="zh-TW" sz="36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3. Roughcast </a:t>
            </a:r>
            <a:r>
              <a:rPr lang="en-US" altLang="zh-TW" sz="3600" dirty="0" err="1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q’ty</a:t>
            </a:r>
            <a:r>
              <a:rPr lang="en-US" altLang="zh-TW" sz="36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will be increase 40% </a:t>
            </a:r>
          </a:p>
          <a:p>
            <a:r>
              <a:rPr lang="en-US" altLang="zh-TW" sz="36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   if mold renew</a:t>
            </a:r>
          </a:p>
          <a:p>
            <a:r>
              <a:rPr lang="en-US" altLang="zh-TW" sz="36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4. The sand control will be easier</a:t>
            </a:r>
          </a:p>
        </p:txBody>
      </p:sp>
    </p:spTree>
    <p:extLst>
      <p:ext uri="{BB962C8B-B14F-4D97-AF65-F5344CB8AC3E}">
        <p14:creationId xmlns:p14="http://schemas.microsoft.com/office/powerpoint/2010/main" val="309273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80920" cy="858400"/>
          </a:xfrm>
        </p:spPr>
        <p:txBody>
          <a:bodyPr/>
          <a:lstStyle/>
          <a:p>
            <a:r>
              <a:rPr lang="en-US" altLang="zh-TW" dirty="0" smtClean="0"/>
              <a:t>Construction Estimate Time 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5783" y="2348880"/>
            <a:ext cx="9217024" cy="3024336"/>
          </a:xfrm>
        </p:spPr>
        <p:txBody>
          <a:bodyPr>
            <a:normAutofit/>
          </a:bodyPr>
          <a:lstStyle/>
          <a:p>
            <a:r>
              <a:rPr lang="en-US" altLang="zh-TW" sz="32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2018/1 2~2019/5</a:t>
            </a:r>
            <a:r>
              <a:rPr lang="zh-TW" altLang="en-US" sz="32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：</a:t>
            </a:r>
            <a:r>
              <a:rPr lang="en-US" altLang="zh-TW" sz="32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Building &amp; Layout design</a:t>
            </a:r>
          </a:p>
          <a:p>
            <a:r>
              <a:rPr lang="en-US" altLang="zh-TW" sz="32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2019/6~2019/9</a:t>
            </a:r>
            <a:r>
              <a:rPr lang="zh-TW" altLang="en-US" sz="32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：</a:t>
            </a:r>
            <a:r>
              <a:rPr lang="en-US" altLang="zh-TW" sz="32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Construction License Approved</a:t>
            </a:r>
          </a:p>
          <a:p>
            <a:r>
              <a:rPr lang="en-US" altLang="zh-TW" sz="32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2019/10~2020/7</a:t>
            </a:r>
            <a:r>
              <a:rPr lang="zh-TW" altLang="en-US" sz="32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：</a:t>
            </a:r>
            <a:r>
              <a:rPr lang="en-US" altLang="zh-TW" sz="32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Plant Construction &amp; Approved</a:t>
            </a:r>
          </a:p>
          <a:p>
            <a:r>
              <a:rPr lang="en-US" altLang="zh-TW" sz="32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2020/8~2020/11</a:t>
            </a:r>
            <a:r>
              <a:rPr lang="zh-TW" altLang="en-US" sz="32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：</a:t>
            </a:r>
            <a:r>
              <a:rPr lang="en-US" altLang="zh-TW" sz="32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Machine Setup</a:t>
            </a:r>
          </a:p>
          <a:p>
            <a:r>
              <a:rPr lang="en-US" altLang="zh-TW" sz="32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2020/12~2021/1</a:t>
            </a:r>
            <a:r>
              <a:rPr lang="zh-TW" altLang="en-US" sz="32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：</a:t>
            </a:r>
            <a:r>
              <a:rPr lang="en-US" altLang="zh-TW" sz="32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Try Run</a:t>
            </a:r>
            <a:endParaRPr lang="zh-TW" altLang="en-US" sz="3200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664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7772400" cy="1362456"/>
          </a:xfrm>
        </p:spPr>
        <p:txBody>
          <a:bodyPr anchor="ctr"/>
          <a:lstStyle/>
          <a:p>
            <a:pPr algn="ctr"/>
            <a:r>
              <a:rPr lang="en-US" altLang="zh-TW" dirty="0" smtClean="0"/>
              <a:t>Robot for </a:t>
            </a:r>
            <a:r>
              <a:rPr lang="en-US" altLang="zh-TW" dirty="0" err="1" smtClean="0"/>
              <a:t>load&amp;unload</a:t>
            </a:r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341590" y="2636912"/>
            <a:ext cx="880241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Middle Volume </a:t>
            </a:r>
            <a:r>
              <a:rPr lang="zh-TW" altLang="en-US" sz="36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：</a:t>
            </a:r>
            <a:r>
              <a:rPr lang="en-US" altLang="zh-TW" sz="3600" dirty="0" err="1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Q’ty</a:t>
            </a:r>
            <a:r>
              <a:rPr lang="en-US" altLang="zh-TW" sz="36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&gt;4000pcs </a:t>
            </a:r>
          </a:p>
          <a:p>
            <a:r>
              <a:rPr lang="en-US" altLang="zh-TW" sz="36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Location</a:t>
            </a:r>
            <a:r>
              <a:rPr lang="zh-TW" altLang="en-US" sz="36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：</a:t>
            </a:r>
            <a:r>
              <a:rPr lang="en-US" altLang="zh-TW" sz="36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Old Foundry </a:t>
            </a:r>
          </a:p>
          <a:p>
            <a:r>
              <a:rPr lang="en-US" altLang="zh-TW" sz="36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Machine</a:t>
            </a:r>
            <a:r>
              <a:rPr lang="zh-TW" altLang="en-US" sz="36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：</a:t>
            </a:r>
            <a:r>
              <a:rPr lang="en-US" altLang="zh-TW" sz="36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6-spindle Lift Tapping Machine </a:t>
            </a:r>
            <a:endParaRPr lang="zh-TW" altLang="en-US" sz="3600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539552" y="5504521"/>
            <a:ext cx="15969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rgbClr val="FFFF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  <a:hlinkClick r:id="rId2" action="ppaction://hlinkfile"/>
              </a:rPr>
              <a:t>Demo Video</a:t>
            </a:r>
            <a:endParaRPr lang="zh-TW" altLang="en-US" sz="2000" dirty="0">
              <a:solidFill>
                <a:srgbClr val="FFFF00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2695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9289032" cy="930408"/>
          </a:xfrm>
        </p:spPr>
        <p:txBody>
          <a:bodyPr/>
          <a:lstStyle/>
          <a:p>
            <a:pPr algn="ctr"/>
            <a:r>
              <a:rPr lang="en-US" altLang="zh-TW" dirty="0" smtClean="0"/>
              <a:t>New </a:t>
            </a:r>
            <a:r>
              <a:rPr lang="en-US" altLang="zh-TW" dirty="0" smtClean="0"/>
              <a:t>Tapping Machine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7504" y="1484784"/>
            <a:ext cx="8892480" cy="1509712"/>
          </a:xfrm>
        </p:spPr>
        <p:txBody>
          <a:bodyPr>
            <a:normAutofit/>
          </a:bodyPr>
          <a:lstStyle/>
          <a:p>
            <a:r>
              <a:rPr lang="en-US" altLang="zh-TW" sz="3600" dirty="0" smtClean="0"/>
              <a:t>2020-2021</a:t>
            </a:r>
          </a:p>
          <a:p>
            <a:r>
              <a:rPr lang="en-US" altLang="zh-TW" sz="3600" dirty="0" smtClean="0"/>
              <a:t>6 spindle Rotary Table Tapping Machine</a:t>
            </a:r>
            <a:endParaRPr lang="zh-TW" altLang="en-US" sz="36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750969"/>
            <a:ext cx="4680520" cy="4072053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4768169" y="3068959"/>
            <a:ext cx="34884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Tapping </a:t>
            </a:r>
            <a:r>
              <a:rPr lang="en-US" altLang="zh-TW" sz="2400" dirty="0" err="1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Q’ty</a:t>
            </a:r>
            <a: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increase</a:t>
            </a:r>
            <a:r>
              <a:rPr lang="zh-TW" altLang="en-US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：</a:t>
            </a:r>
            <a:endParaRPr lang="en-US" altLang="zh-TW" sz="2400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630~700pcs/day </a:t>
            </a:r>
          </a:p>
          <a:p>
            <a:r>
              <a:rPr lang="en-US" altLang="zh-TW" sz="24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</a:t>
            </a:r>
            <a: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=&gt;1260-1400pcs/day</a:t>
            </a:r>
            <a:endParaRPr lang="zh-TW" altLang="en-US" sz="2400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078221" y="6060285"/>
            <a:ext cx="1434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hlinkClick r:id="rId3"/>
              </a:rPr>
              <a:t>Video Demo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6742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7504" y="1988840"/>
            <a:ext cx="8892480" cy="4725144"/>
          </a:xfrm>
        </p:spPr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TW" sz="36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Bought Industry land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TW" sz="36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To Construct 3</a:t>
            </a:r>
            <a:r>
              <a:rPr lang="en-US" altLang="zh-TW" sz="3600" baseline="300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rd</a:t>
            </a:r>
            <a:r>
              <a:rPr lang="en-US" altLang="zh-TW" sz="36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Plant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TW" sz="36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To Buy Automatic Sand Molding System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TW" sz="36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To Buy </a:t>
            </a:r>
            <a:r>
              <a:rPr lang="en-US" altLang="zh-TW" sz="36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Robot </a:t>
            </a:r>
            <a:r>
              <a:rPr lang="en-US" altLang="zh-TW" sz="36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For Load/Unload </a:t>
            </a:r>
            <a:r>
              <a:rPr lang="en-US" altLang="zh-TW" sz="36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Motion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TW" sz="36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To Buy New Tapping Machine</a:t>
            </a:r>
            <a:r>
              <a:rPr lang="en-US" altLang="zh-TW" sz="36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</a:t>
            </a:r>
            <a:endParaRPr lang="en-US" altLang="zh-TW" sz="3600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051720" y="764704"/>
            <a:ext cx="5256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800" b="1" dirty="0" smtClean="0"/>
              <a:t>PLAN CONTENT</a:t>
            </a:r>
            <a:endParaRPr lang="zh-TW" alt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29582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0352" y="980728"/>
            <a:ext cx="7772400" cy="1362456"/>
          </a:xfrm>
        </p:spPr>
        <p:txBody>
          <a:bodyPr anchor="ctr"/>
          <a:lstStyle/>
          <a:p>
            <a:pPr algn="ctr"/>
            <a:r>
              <a:rPr lang="en-US" altLang="zh-TW" sz="6000" dirty="0" smtClean="0"/>
              <a:t>Industry Park Land</a:t>
            </a:r>
            <a:endParaRPr lang="zh-TW" altLang="en-US" sz="60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99592" y="2495352"/>
            <a:ext cx="7772400" cy="2733848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zh-TW" sz="28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Area</a:t>
            </a:r>
            <a:r>
              <a:rPr lang="zh-TW" altLang="en-US" sz="28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：</a:t>
            </a:r>
            <a:r>
              <a:rPr lang="en-US" altLang="zh-TW" sz="28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4640</a:t>
            </a:r>
            <a:r>
              <a:rPr lang="zh-TW" altLang="en-US" sz="28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</a:t>
            </a:r>
            <a:r>
              <a:rPr lang="en-US" altLang="zh-TW" sz="28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m²</a:t>
            </a:r>
            <a:r>
              <a:rPr lang="zh-TW" altLang="en-US" sz="28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</a:t>
            </a:r>
            <a:r>
              <a:rPr lang="en-US" altLang="zh-TW" sz="28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(Width:40m Length:116m)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TW" sz="28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Time</a:t>
            </a:r>
            <a:r>
              <a:rPr lang="zh-TW" altLang="en-US" sz="28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：</a:t>
            </a:r>
            <a:r>
              <a:rPr lang="en-US" altLang="zh-TW" sz="28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May </a:t>
            </a:r>
            <a:r>
              <a:rPr lang="en-US" altLang="zh-TW" sz="32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2018(Apply</a:t>
            </a:r>
            <a:r>
              <a:rPr lang="en-US" altLang="zh-TW" sz="28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) =&gt;June(Decided)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TW" sz="28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</a:t>
            </a:r>
            <a:r>
              <a:rPr lang="en-US" altLang="zh-TW" sz="28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          October(Payment &amp; Transfer Done)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TW" sz="28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Condition</a:t>
            </a:r>
            <a:r>
              <a:rPr lang="zh-TW" altLang="en-US" sz="28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：</a:t>
            </a:r>
            <a:r>
              <a:rPr lang="en-US" altLang="zh-TW" sz="28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Construction done within 2 years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TW" sz="28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Value</a:t>
            </a:r>
            <a:r>
              <a:rPr lang="zh-TW" altLang="en-US" sz="28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：</a:t>
            </a:r>
            <a:r>
              <a:rPr lang="en-US" altLang="zh-TW" sz="28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US</a:t>
            </a:r>
            <a:r>
              <a:rPr lang="zh-TW" altLang="en-US" sz="28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＄</a:t>
            </a:r>
            <a:r>
              <a:rPr lang="en-US" altLang="zh-TW" sz="28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1,700,000(NT$5200W)</a:t>
            </a:r>
            <a:endParaRPr lang="zh-TW" altLang="en-US" sz="2800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6919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-171400"/>
            <a:ext cx="7772400" cy="1362456"/>
          </a:xfrm>
        </p:spPr>
        <p:txBody>
          <a:bodyPr anchor="ctr"/>
          <a:lstStyle/>
          <a:p>
            <a:pPr algn="ctr"/>
            <a:r>
              <a:rPr lang="en-US" altLang="zh-TW" dirty="0" smtClean="0"/>
              <a:t>Land Location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10" y="1180480"/>
            <a:ext cx="4061098" cy="5644926"/>
          </a:xfrm>
          <a:prstGeom prst="rect">
            <a:avLst/>
          </a:prstGeom>
        </p:spPr>
      </p:pic>
      <p:grpSp>
        <p:nvGrpSpPr>
          <p:cNvPr id="16" name="群組 15"/>
          <p:cNvGrpSpPr/>
          <p:nvPr/>
        </p:nvGrpSpPr>
        <p:grpSpPr>
          <a:xfrm>
            <a:off x="4961205" y="1180480"/>
            <a:ext cx="3499227" cy="5691782"/>
            <a:chOff x="4745181" y="1180480"/>
            <a:chExt cx="3499227" cy="569178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5181" y="1180480"/>
              <a:ext cx="3499227" cy="56917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直線單箭頭接點 6"/>
            <p:cNvCxnSpPr/>
            <p:nvPr/>
          </p:nvCxnSpPr>
          <p:spPr>
            <a:xfrm flipH="1" flipV="1">
              <a:off x="5436096" y="4869160"/>
              <a:ext cx="792088" cy="288032"/>
            </a:xfrm>
            <a:prstGeom prst="straightConnector1">
              <a:avLst/>
            </a:prstGeom>
            <a:ln w="15875" cmpd="sng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向上箭號 16"/>
          <p:cNvSpPr/>
          <p:nvPr/>
        </p:nvSpPr>
        <p:spPr>
          <a:xfrm rot="1970940">
            <a:off x="918763" y="4941168"/>
            <a:ext cx="288032" cy="504056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等腰三角形 17"/>
          <p:cNvSpPr/>
          <p:nvPr/>
        </p:nvSpPr>
        <p:spPr>
          <a:xfrm>
            <a:off x="1979712" y="4977172"/>
            <a:ext cx="72008" cy="72008"/>
          </a:xfrm>
          <a:prstGeom prst="triangle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文字方塊 18"/>
          <p:cNvSpPr txBox="1"/>
          <p:nvPr/>
        </p:nvSpPr>
        <p:spPr>
          <a:xfrm>
            <a:off x="1823392" y="4725144"/>
            <a:ext cx="444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b="1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YO</a:t>
            </a:r>
            <a:endParaRPr lang="zh-TW" altLang="en-US" sz="1400" b="1" dirty="0">
              <a:solidFill>
                <a:srgbClr val="FF0000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6444208" y="5020828"/>
            <a:ext cx="1017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3</a:t>
            </a:r>
            <a:r>
              <a:rPr lang="en-US" altLang="zh-TW" baseline="30000" dirty="0" smtClean="0">
                <a:solidFill>
                  <a:srgbClr val="FF0000"/>
                </a:solidFill>
              </a:rPr>
              <a:t>rd</a:t>
            </a:r>
            <a:r>
              <a:rPr lang="en-US" altLang="zh-TW" dirty="0" smtClean="0">
                <a:solidFill>
                  <a:srgbClr val="FF0000"/>
                </a:solidFill>
              </a:rPr>
              <a:t> Plant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49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568952" cy="1362456"/>
          </a:xfrm>
        </p:spPr>
        <p:txBody>
          <a:bodyPr anchor="ctr"/>
          <a:lstStyle/>
          <a:p>
            <a:pPr algn="ctr"/>
            <a:r>
              <a:rPr lang="en-US" altLang="zh-TW" dirty="0" smtClean="0"/>
              <a:t>The 3rd Plant Of YO Bronze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817138" y="161969"/>
            <a:ext cx="3528392" cy="9054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312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68952" cy="1362456"/>
          </a:xfrm>
        </p:spPr>
        <p:txBody>
          <a:bodyPr anchor="ctr"/>
          <a:lstStyle/>
          <a:p>
            <a:pPr algn="ctr"/>
            <a:r>
              <a:rPr lang="en-US" altLang="zh-TW" dirty="0" smtClean="0"/>
              <a:t>The 3rd Plant Of YO Bronze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7" y="2173800"/>
            <a:ext cx="9095362" cy="456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59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626384"/>
            <a:ext cx="7772400" cy="1362456"/>
          </a:xfrm>
        </p:spPr>
        <p:txBody>
          <a:bodyPr anchor="ctr"/>
          <a:lstStyle/>
          <a:p>
            <a:pPr algn="ctr"/>
            <a:r>
              <a:rPr lang="en-US" altLang="zh-TW" dirty="0" smtClean="0"/>
              <a:t>YO Bronze Foundry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4864"/>
            <a:ext cx="9144000" cy="4588256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7452320" y="3140968"/>
            <a:ext cx="1495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Height:12m</a:t>
            </a:r>
            <a:endParaRPr lang="zh-TW" altLang="en-US" sz="2000" b="1" dirty="0">
              <a:solidFill>
                <a:srgbClr val="FF0000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9327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683568" y="-171400"/>
            <a:ext cx="7772400" cy="1362456"/>
          </a:xfrm>
        </p:spPr>
        <p:txBody>
          <a:bodyPr anchor="ctr"/>
          <a:lstStyle/>
          <a:p>
            <a:pPr algn="ctr"/>
            <a:r>
              <a:rPr lang="en-US" altLang="zh-TW" dirty="0" smtClean="0"/>
              <a:t>Foundry Layout</a:t>
            </a: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867662" y="1246518"/>
            <a:ext cx="5840723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792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36512" y="620688"/>
            <a:ext cx="9036496" cy="1362456"/>
          </a:xfrm>
        </p:spPr>
        <p:txBody>
          <a:bodyPr anchor="ctr"/>
          <a:lstStyle/>
          <a:p>
            <a:pPr algn="ctr"/>
            <a:r>
              <a:rPr lang="en-US" altLang="zh-TW" sz="5000" dirty="0" smtClean="0"/>
              <a:t>Automatic Sand Molding System</a:t>
            </a:r>
            <a:endParaRPr lang="zh-TW" altLang="en-US" sz="50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364926"/>
            <a:ext cx="4968552" cy="450850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825034"/>
            <a:ext cx="4139952" cy="3039458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4644008" y="2378538"/>
            <a:ext cx="45704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TW" sz="2400" dirty="0" smtClean="0">
                <a:solidFill>
                  <a:srgbClr val="FFC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Sand Molding Machine</a:t>
            </a:r>
          </a:p>
          <a:p>
            <a:pPr marL="342900" indent="-342900">
              <a:buAutoNum type="arabicPeriod"/>
            </a:pPr>
            <a:r>
              <a:rPr lang="en-US" altLang="zh-TW" sz="2400" dirty="0" smtClean="0">
                <a:solidFill>
                  <a:srgbClr val="FFC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Molds Transportation Device</a:t>
            </a:r>
          </a:p>
          <a:p>
            <a:pPr marL="342900" indent="-342900">
              <a:buAutoNum type="arabicPeriod"/>
            </a:pPr>
            <a:r>
              <a:rPr lang="en-US" altLang="zh-TW" sz="2400" dirty="0" smtClean="0">
                <a:solidFill>
                  <a:srgbClr val="FFC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The sand supply and control  </a:t>
            </a:r>
            <a:endParaRPr lang="zh-TW" altLang="en-US" sz="2400" dirty="0">
              <a:solidFill>
                <a:srgbClr val="FFC000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8888" y="1995594"/>
            <a:ext cx="27975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 smtClean="0">
                <a:solidFill>
                  <a:srgbClr val="FFC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Sand Molding Machine</a:t>
            </a:r>
            <a:endParaRPr lang="zh-TW" altLang="en-US" sz="2000" b="1" dirty="0">
              <a:solidFill>
                <a:srgbClr val="FFC000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644008" y="1862596"/>
            <a:ext cx="2743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smtClean="0">
                <a:solidFill>
                  <a:srgbClr val="FFFF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Be consisted of </a:t>
            </a:r>
            <a:endParaRPr lang="zh-TW" altLang="en-US" sz="2800" b="1" dirty="0">
              <a:solidFill>
                <a:srgbClr val="FFFF00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0940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2155</TotalTime>
  <Words>246</Words>
  <Application>Microsoft Office PowerPoint</Application>
  <PresentationFormat>如螢幕大小 (4:3)</PresentationFormat>
  <Paragraphs>61</Paragraphs>
  <Slides>16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17" baseType="lpstr">
      <vt:lpstr>流線</vt:lpstr>
      <vt:lpstr>YO BRONZE 2020 PLAN</vt:lpstr>
      <vt:lpstr>PowerPoint 簡報</vt:lpstr>
      <vt:lpstr>Industry Park Land</vt:lpstr>
      <vt:lpstr>Land Location</vt:lpstr>
      <vt:lpstr>The 3rd Plant Of YO Bronze</vt:lpstr>
      <vt:lpstr>The 3rd Plant Of YO Bronze</vt:lpstr>
      <vt:lpstr>YO Bronze Foundry</vt:lpstr>
      <vt:lpstr>Foundry Layout</vt:lpstr>
      <vt:lpstr>Automatic Sand Molding System</vt:lpstr>
      <vt:lpstr>Automatic sand casting machine</vt:lpstr>
      <vt:lpstr>Automatic Sand Molding System</vt:lpstr>
      <vt:lpstr>Sand Molding Line Demo</vt:lpstr>
      <vt:lpstr>Benefit</vt:lpstr>
      <vt:lpstr>Construction Estimate Time </vt:lpstr>
      <vt:lpstr>Robot for load&amp;unload</vt:lpstr>
      <vt:lpstr>New Tapping Machine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CASPER</dc:creator>
  <cp:lastModifiedBy>CASPER</cp:lastModifiedBy>
  <cp:revision>73</cp:revision>
  <dcterms:created xsi:type="dcterms:W3CDTF">2019-06-26T03:32:04Z</dcterms:created>
  <dcterms:modified xsi:type="dcterms:W3CDTF">2019-07-24T11:05:40Z</dcterms:modified>
</cp:coreProperties>
</file>